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308" r:id="rId3"/>
    <p:sldId id="281" r:id="rId4"/>
    <p:sldId id="282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C6C12B-FD87-4ED1-97B7-F21DEB4A5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6AEE5C-227D-4DB5-9E11-0A64F5F34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D9FFDE-3B53-4B25-962A-74D6A64D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EC13EC-6C8D-48BD-9BD0-DF56CF53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0A014C-9646-4DC0-A2FB-DDA042D8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4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8345E-83F2-42C6-A264-C952C1EE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5D2CDA-A9D3-4103-A92A-EB010A584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97EFEC-28D0-4F78-B205-4F13BA09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3EB8B-F9B6-48CB-830A-B4432C2ED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4A0A44-4D61-4251-9BF5-2258BA13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25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3FF41EC-33F4-42EF-80C6-2F0FCF4FF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75781B-0728-4562-8B5B-911C8F0D2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BAEC99-E149-43C9-B39D-7C8103D3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228B48-578B-4133-8965-5DD1C675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7DEFC4-9195-4BDB-BB76-F778A3E4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87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00EB2F-B59F-4E3E-B0E2-55D0BE71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920B0-B561-4E74-8FC9-975FF056B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999086-BD3E-45CA-9EC5-95BB8D67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B66FC6-9409-4D57-A4E7-24635121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F28B2F-30CA-4355-A9E5-846A4429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47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60D62-77DA-4877-8C31-E38462B5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3DD010-4A57-4CD5-9C75-CFEE31B85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C27BC9-3721-4519-8749-A24DCD46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FE7D66-6662-4074-85B6-161CF8F6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95E7D4-C09F-449E-83B3-671AB189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51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48609B-DBF3-449D-912D-01452E229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DE1DAB-3441-45E4-A487-5D78AB486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997CBE4-322A-4047-962D-8C508D3DB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7962DA-A667-4B40-84FA-51E6D674F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DCEE60-9388-4A50-92D6-AC3784EF1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F5AC23-74A4-4B8A-8D60-B1EB4E12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37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E8978-D403-41E9-BB0B-429EA31D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9660D3-F03E-4946-A2F8-C182D43B4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07A49A-F8FE-4354-9DCC-EC0E0C01B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75FD6DC-405C-4016-A4EB-E2C8CECE5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A3B9AC8-B46D-4EBA-B438-833CB87FB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6B238C4-59FB-413A-9630-13D16E1A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6F0ABE-91CE-4B4F-89E5-69C6BF3A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ABE67C1-5224-4B5A-B145-4C70FD29E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5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BC47B3-3B80-410B-9DC2-35E307B3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1F2823C-3271-48E3-8A5F-AE034C35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41F886A-00A8-475E-A864-087033A06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3C0F32-E4A2-4BF5-8A7B-E244A792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19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901F5AF-038F-4C7C-BE43-EA16F156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2738B6-3BA6-4F0C-955A-E494331D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A4AC18B-24AD-42A5-9639-DD48A68E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18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7A99E3-5C1E-4A0C-9C3E-4E6E8C26A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78B168-F10A-4B71-A3FE-A6E7191E3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E70FCC-7EB1-4518-99BC-5034097BA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F55546-D00B-4B9D-A84A-486FFDB1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194F00-4C3C-4CD6-B314-98A78216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251097-BCA6-452A-8D51-846A2C84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03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B6FA2-2670-45B1-A0EF-61AD81545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7785744-0DFB-406B-B9CE-68A527E48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B4E8D1-06D6-4317-8EB9-31F5B2779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BB3B93-1C96-4596-8C67-C2CC704B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51DB28-138A-4BCC-9F86-80BFD71E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5AE665-F4D4-4A44-BD8E-75F2596B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40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E875BD9-8A65-4AD5-A813-4F516C0C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861BF3-79F6-4075-9F0F-5B4DE0965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361C30-90B2-4CB9-A23E-97A368FD9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648EE-F159-4D39-B01B-4F23B511F6A4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E2AEAF-A08D-4751-BE67-555384F17F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D0B11D-6359-4648-BDB6-980382AF8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2F428-6146-4BFD-98E8-6B1E07BB0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16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62B0987E-E486-4AD2-9571-4C78113B5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22" y="168813"/>
            <a:ext cx="11527756" cy="4803232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B1F212F-864E-4C6D-B917-8E80AC09C90A}"/>
              </a:ext>
            </a:extLst>
          </p:cNvPr>
          <p:cNvSpPr txBox="1"/>
          <p:nvPr/>
        </p:nvSpPr>
        <p:spPr>
          <a:xfrm>
            <a:off x="196947" y="4972045"/>
            <a:ext cx="117887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 circa 101 anni luce dalla Terra c’è un pianeta simile al nostro mondo</a:t>
            </a:r>
            <a:r>
              <a:rPr lang="it-IT" sz="2400" dirty="0"/>
              <a:t> che orbita attorno ad una nana rossa in quella che viene definita “</a:t>
            </a:r>
            <a:r>
              <a:rPr lang="it-IT" sz="2400" i="1" dirty="0"/>
              <a:t>zona abitabile </a:t>
            </a:r>
            <a:r>
              <a:rPr lang="it-IT" sz="2400" dirty="0"/>
              <a:t>nella costellazione del </a:t>
            </a:r>
            <a:r>
              <a:rPr lang="it-IT" sz="2400" dirty="0" err="1"/>
              <a:t>Dorado</a:t>
            </a:r>
            <a:r>
              <a:rPr lang="it-IT" sz="2400" dirty="0"/>
              <a:t>. Il suo anno dura 37 giorni e riceve l’86% dell’energia che la Terra riceve dal Sole. Dovrebbe essere roccioso e contenere acqua liquida. TOI= </a:t>
            </a:r>
            <a:r>
              <a:rPr lang="en-US" sz="2400" b="1" i="1" dirty="0"/>
              <a:t>T</a:t>
            </a:r>
            <a:r>
              <a:rPr lang="en-US" sz="2400" i="1" dirty="0"/>
              <a:t>ransiting Exoplanet Survey Satellite </a:t>
            </a:r>
            <a:r>
              <a:rPr lang="en-US" sz="2400" b="1" i="1" dirty="0"/>
              <a:t>O</a:t>
            </a:r>
            <a:r>
              <a:rPr lang="en-US" sz="2400" i="1" dirty="0"/>
              <a:t>bject of </a:t>
            </a:r>
            <a:r>
              <a:rPr lang="en-US" sz="2400" b="1" i="1" dirty="0"/>
              <a:t>I</a:t>
            </a:r>
            <a:r>
              <a:rPr lang="en-US" sz="2400" i="1" dirty="0"/>
              <a:t>nterest</a:t>
            </a:r>
            <a:r>
              <a:rPr lang="en-US" i="1" dirty="0"/>
              <a:t>"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368617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8920F05-9DAF-4FEE-8596-871C24277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1" y="221365"/>
            <a:ext cx="10668301" cy="636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4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82F6CAA-AA18-4001-9943-BABDE5AA6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534094"/>
            <a:ext cx="8598730" cy="578981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71BB20F-AEAA-43C0-9C42-2A130F44A1E5}"/>
              </a:ext>
            </a:extLst>
          </p:cNvPr>
          <p:cNvSpPr txBox="1"/>
          <p:nvPr/>
        </p:nvSpPr>
        <p:spPr>
          <a:xfrm>
            <a:off x="8904849" y="534094"/>
            <a:ext cx="3104271" cy="6026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Probabile aspetto del pianeta T0I 700 d   scoperto dal telescopio </a:t>
            </a:r>
            <a:r>
              <a:rPr lang="it-IT" sz="2400" dirty="0" err="1"/>
              <a:t>Tess</a:t>
            </a:r>
            <a:r>
              <a:rPr lang="it-IT" sz="2400" dirty="0"/>
              <a:t>   (</a:t>
            </a:r>
            <a:r>
              <a:rPr lang="it-IT" sz="2400" i="1" dirty="0" err="1"/>
              <a:t>Transiting</a:t>
            </a:r>
            <a:r>
              <a:rPr lang="it-IT" sz="2400" i="1" dirty="0"/>
              <a:t> </a:t>
            </a:r>
            <a:r>
              <a:rPr lang="it-IT" sz="2400" i="1" dirty="0" err="1"/>
              <a:t>Exoplanet</a:t>
            </a:r>
            <a:r>
              <a:rPr lang="it-IT" sz="2400" i="1" dirty="0"/>
              <a:t> Survey Satellite)</a:t>
            </a:r>
            <a:r>
              <a:rPr lang="it-IT" sz="2400" dirty="0"/>
              <a:t> della NASA  (elaborazione grafica). Alla ricerca hanno collaborato anche due italiani dell’Università Federico II. Giovanni Covone, docente di astronomia e astrofisica e lo studente di fisica Luca Cacciapuoti .</a:t>
            </a:r>
          </a:p>
        </p:txBody>
      </p:sp>
    </p:spTree>
    <p:extLst>
      <p:ext uri="{BB962C8B-B14F-4D97-AF65-F5344CB8AC3E}">
        <p14:creationId xmlns:p14="http://schemas.microsoft.com/office/powerpoint/2010/main" val="37050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F4A90AC-715D-4552-B81C-763FE2970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28" y="344369"/>
            <a:ext cx="4451028" cy="5068706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3C2D354-5D69-4B88-9F9F-969CF91FB373}"/>
              </a:ext>
            </a:extLst>
          </p:cNvPr>
          <p:cNvSpPr txBox="1"/>
          <p:nvPr/>
        </p:nvSpPr>
        <p:spPr>
          <a:xfrm>
            <a:off x="4895557" y="808200"/>
            <a:ext cx="71041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 due napoletani che hanno individuato il pianeta extrasolare TOI 700 d. La comunicazione è stata fatta all’Università di Chicago nella conferenza annuale dell’ </a:t>
            </a:r>
            <a:r>
              <a:rPr lang="it-IT" sz="2400" i="1" dirty="0"/>
              <a:t>American </a:t>
            </a:r>
            <a:r>
              <a:rPr lang="it-IT" sz="2400" i="1" dirty="0" err="1"/>
              <a:t>Astronomical</a:t>
            </a:r>
            <a:r>
              <a:rPr lang="it-IT" sz="2400" i="1" dirty="0"/>
              <a:t> Societ</a:t>
            </a:r>
            <a:r>
              <a:rPr lang="it-IT" sz="2400" dirty="0"/>
              <a:t>y. La ricerca è firmata anche da altri tre italiani: Mario Di Sora, Giovanni Isopi, e Franco </a:t>
            </a:r>
            <a:r>
              <a:rPr lang="it-IT" sz="2400" dirty="0" err="1"/>
              <a:t>Mallia</a:t>
            </a:r>
            <a:r>
              <a:rPr lang="it-IT" sz="2400" dirty="0"/>
              <a:t> dell’Osservatorio astronomico amatoriale di Campo Matino ( FR).</a:t>
            </a:r>
          </a:p>
          <a:p>
            <a:r>
              <a:rPr lang="it-IT" sz="2400" dirty="0"/>
              <a:t> </a:t>
            </a:r>
          </a:p>
          <a:p>
            <a:endParaRPr lang="it-IT" sz="2400" dirty="0"/>
          </a:p>
          <a:p>
            <a:r>
              <a:rPr lang="it-IT" sz="2400" dirty="0"/>
              <a:t>La stella intorno a cui il pianeta ruota è una piccola nana rossa con una massa pari solo al 40% di quella del Sole. Della costellazione del </a:t>
            </a:r>
            <a:r>
              <a:rPr lang="it-IT" sz="2400" dirty="0" err="1"/>
              <a:t>Dorado</a:t>
            </a:r>
            <a:r>
              <a:rPr lang="it-IT" sz="2400" dirty="0"/>
              <a:t> (australe). Il pianeta è più grande della Terra del 20% e fa parte di un sistema triplo di pianeti.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7B9AC03-06D4-4533-8188-47F1BC5EE83D}"/>
              </a:ext>
            </a:extLst>
          </p:cNvPr>
          <p:cNvSpPr txBox="1"/>
          <p:nvPr/>
        </p:nvSpPr>
        <p:spPr>
          <a:xfrm>
            <a:off x="0" y="5413076"/>
            <a:ext cx="5655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Giovanni Covone (a sinistra) </a:t>
            </a:r>
          </a:p>
          <a:p>
            <a:pPr algn="ctr"/>
            <a:r>
              <a:rPr lang="it-IT" sz="2400" dirty="0"/>
              <a:t>e il giovane Luca Cacciapuoti)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9727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</dc:creator>
  <cp:lastModifiedBy>Antonio</cp:lastModifiedBy>
  <cp:revision>1</cp:revision>
  <dcterms:created xsi:type="dcterms:W3CDTF">2020-01-25T12:00:20Z</dcterms:created>
  <dcterms:modified xsi:type="dcterms:W3CDTF">2020-01-25T12:00:58Z</dcterms:modified>
</cp:coreProperties>
</file>