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6" r:id="rId2"/>
    <p:sldId id="283" r:id="rId3"/>
    <p:sldId id="285" r:id="rId4"/>
    <p:sldId id="257" r:id="rId5"/>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02F40EF-6D19-41F6-B889-B85A6F9E6F57}"/>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2D267318-E709-4525-9A5B-1989585D8B1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8561B726-581D-453E-837F-287666CCE875}"/>
              </a:ext>
            </a:extLst>
          </p:cNvPr>
          <p:cNvSpPr>
            <a:spLocks noGrp="1"/>
          </p:cNvSpPr>
          <p:nvPr>
            <p:ph type="dt" sz="half" idx="10"/>
          </p:nvPr>
        </p:nvSpPr>
        <p:spPr/>
        <p:txBody>
          <a:bodyPr/>
          <a:lstStyle/>
          <a:p>
            <a:fld id="{D6A6BAFC-39AC-44DC-AC77-6907DFA422F3}" type="datetimeFigureOut">
              <a:rPr lang="it-IT" smtClean="0"/>
              <a:t>25/01/2020</a:t>
            </a:fld>
            <a:endParaRPr lang="it-IT"/>
          </a:p>
        </p:txBody>
      </p:sp>
      <p:sp>
        <p:nvSpPr>
          <p:cNvPr id="5" name="Segnaposto piè di pagina 4">
            <a:extLst>
              <a:ext uri="{FF2B5EF4-FFF2-40B4-BE49-F238E27FC236}">
                <a16:creationId xmlns:a16="http://schemas.microsoft.com/office/drawing/2014/main" id="{E5AA33D8-357F-484C-B9B9-9715576EBEB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882CC6AE-963F-4EF9-BDCD-F809349E7DBC}"/>
              </a:ext>
            </a:extLst>
          </p:cNvPr>
          <p:cNvSpPr>
            <a:spLocks noGrp="1"/>
          </p:cNvSpPr>
          <p:nvPr>
            <p:ph type="sldNum" sz="quarter" idx="12"/>
          </p:nvPr>
        </p:nvSpPr>
        <p:spPr/>
        <p:txBody>
          <a:bodyPr/>
          <a:lstStyle/>
          <a:p>
            <a:fld id="{2B79B959-A7CF-422F-AD0F-FB354BE6E528}" type="slidenum">
              <a:rPr lang="it-IT" smtClean="0"/>
              <a:t>‹N›</a:t>
            </a:fld>
            <a:endParaRPr lang="it-IT"/>
          </a:p>
        </p:txBody>
      </p:sp>
    </p:spTree>
    <p:extLst>
      <p:ext uri="{BB962C8B-B14F-4D97-AF65-F5344CB8AC3E}">
        <p14:creationId xmlns:p14="http://schemas.microsoft.com/office/powerpoint/2010/main" val="289287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0A15F99-D07E-4F5E-A6D3-DD880E212AB3}"/>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C084A5EE-A174-4E37-ADB1-A8423BFC6A6E}"/>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2418B88-6764-46DA-AAB3-97565E5A8A56}"/>
              </a:ext>
            </a:extLst>
          </p:cNvPr>
          <p:cNvSpPr>
            <a:spLocks noGrp="1"/>
          </p:cNvSpPr>
          <p:nvPr>
            <p:ph type="dt" sz="half" idx="10"/>
          </p:nvPr>
        </p:nvSpPr>
        <p:spPr/>
        <p:txBody>
          <a:bodyPr/>
          <a:lstStyle/>
          <a:p>
            <a:fld id="{D6A6BAFC-39AC-44DC-AC77-6907DFA422F3}" type="datetimeFigureOut">
              <a:rPr lang="it-IT" smtClean="0"/>
              <a:t>25/01/2020</a:t>
            </a:fld>
            <a:endParaRPr lang="it-IT"/>
          </a:p>
        </p:txBody>
      </p:sp>
      <p:sp>
        <p:nvSpPr>
          <p:cNvPr id="5" name="Segnaposto piè di pagina 4">
            <a:extLst>
              <a:ext uri="{FF2B5EF4-FFF2-40B4-BE49-F238E27FC236}">
                <a16:creationId xmlns:a16="http://schemas.microsoft.com/office/drawing/2014/main" id="{F55B8176-5493-41F1-8DE5-D210A1E0F58B}"/>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BF2190D-9FD6-402A-91AE-A2484A2C275A}"/>
              </a:ext>
            </a:extLst>
          </p:cNvPr>
          <p:cNvSpPr>
            <a:spLocks noGrp="1"/>
          </p:cNvSpPr>
          <p:nvPr>
            <p:ph type="sldNum" sz="quarter" idx="12"/>
          </p:nvPr>
        </p:nvSpPr>
        <p:spPr/>
        <p:txBody>
          <a:bodyPr/>
          <a:lstStyle/>
          <a:p>
            <a:fld id="{2B79B959-A7CF-422F-AD0F-FB354BE6E528}" type="slidenum">
              <a:rPr lang="it-IT" smtClean="0"/>
              <a:t>‹N›</a:t>
            </a:fld>
            <a:endParaRPr lang="it-IT"/>
          </a:p>
        </p:txBody>
      </p:sp>
    </p:spTree>
    <p:extLst>
      <p:ext uri="{BB962C8B-B14F-4D97-AF65-F5344CB8AC3E}">
        <p14:creationId xmlns:p14="http://schemas.microsoft.com/office/powerpoint/2010/main" val="1193002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B9A42D1B-39F1-45FC-9B7F-102CC3BA4EA4}"/>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AD399545-FF24-42BC-B486-54A898E43777}"/>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DBBA873-5457-43A2-80B1-F98B1C20BF3C}"/>
              </a:ext>
            </a:extLst>
          </p:cNvPr>
          <p:cNvSpPr>
            <a:spLocks noGrp="1"/>
          </p:cNvSpPr>
          <p:nvPr>
            <p:ph type="dt" sz="half" idx="10"/>
          </p:nvPr>
        </p:nvSpPr>
        <p:spPr/>
        <p:txBody>
          <a:bodyPr/>
          <a:lstStyle/>
          <a:p>
            <a:fld id="{D6A6BAFC-39AC-44DC-AC77-6907DFA422F3}" type="datetimeFigureOut">
              <a:rPr lang="it-IT" smtClean="0"/>
              <a:t>25/01/2020</a:t>
            </a:fld>
            <a:endParaRPr lang="it-IT"/>
          </a:p>
        </p:txBody>
      </p:sp>
      <p:sp>
        <p:nvSpPr>
          <p:cNvPr id="5" name="Segnaposto piè di pagina 4">
            <a:extLst>
              <a:ext uri="{FF2B5EF4-FFF2-40B4-BE49-F238E27FC236}">
                <a16:creationId xmlns:a16="http://schemas.microsoft.com/office/drawing/2014/main" id="{C68A8673-F9AC-47FC-B4F9-BD895477A4F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D33BCBF-A79B-40ED-8484-07C6DBFC32EE}"/>
              </a:ext>
            </a:extLst>
          </p:cNvPr>
          <p:cNvSpPr>
            <a:spLocks noGrp="1"/>
          </p:cNvSpPr>
          <p:nvPr>
            <p:ph type="sldNum" sz="quarter" idx="12"/>
          </p:nvPr>
        </p:nvSpPr>
        <p:spPr/>
        <p:txBody>
          <a:bodyPr/>
          <a:lstStyle/>
          <a:p>
            <a:fld id="{2B79B959-A7CF-422F-AD0F-FB354BE6E528}" type="slidenum">
              <a:rPr lang="it-IT" smtClean="0"/>
              <a:t>‹N›</a:t>
            </a:fld>
            <a:endParaRPr lang="it-IT"/>
          </a:p>
        </p:txBody>
      </p:sp>
    </p:spTree>
    <p:extLst>
      <p:ext uri="{BB962C8B-B14F-4D97-AF65-F5344CB8AC3E}">
        <p14:creationId xmlns:p14="http://schemas.microsoft.com/office/powerpoint/2010/main" val="1885750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2817A12-37FD-428C-8729-2518186FFB64}"/>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2685AE39-F6C0-409D-8FA6-49BECBD2AC35}"/>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272B6D1-25C9-4DF7-BF1B-9C90F42500C2}"/>
              </a:ext>
            </a:extLst>
          </p:cNvPr>
          <p:cNvSpPr>
            <a:spLocks noGrp="1"/>
          </p:cNvSpPr>
          <p:nvPr>
            <p:ph type="dt" sz="half" idx="10"/>
          </p:nvPr>
        </p:nvSpPr>
        <p:spPr/>
        <p:txBody>
          <a:bodyPr/>
          <a:lstStyle/>
          <a:p>
            <a:fld id="{D6A6BAFC-39AC-44DC-AC77-6907DFA422F3}" type="datetimeFigureOut">
              <a:rPr lang="it-IT" smtClean="0"/>
              <a:t>25/01/2020</a:t>
            </a:fld>
            <a:endParaRPr lang="it-IT"/>
          </a:p>
        </p:txBody>
      </p:sp>
      <p:sp>
        <p:nvSpPr>
          <p:cNvPr id="5" name="Segnaposto piè di pagina 4">
            <a:extLst>
              <a:ext uri="{FF2B5EF4-FFF2-40B4-BE49-F238E27FC236}">
                <a16:creationId xmlns:a16="http://schemas.microsoft.com/office/drawing/2014/main" id="{5966FDD2-C61E-42CD-B0A4-5C675C63273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010516D-ED37-4467-82CC-C8E1C2CB0391}"/>
              </a:ext>
            </a:extLst>
          </p:cNvPr>
          <p:cNvSpPr>
            <a:spLocks noGrp="1"/>
          </p:cNvSpPr>
          <p:nvPr>
            <p:ph type="sldNum" sz="quarter" idx="12"/>
          </p:nvPr>
        </p:nvSpPr>
        <p:spPr/>
        <p:txBody>
          <a:bodyPr/>
          <a:lstStyle/>
          <a:p>
            <a:fld id="{2B79B959-A7CF-422F-AD0F-FB354BE6E528}" type="slidenum">
              <a:rPr lang="it-IT" smtClean="0"/>
              <a:t>‹N›</a:t>
            </a:fld>
            <a:endParaRPr lang="it-IT"/>
          </a:p>
        </p:txBody>
      </p:sp>
    </p:spTree>
    <p:extLst>
      <p:ext uri="{BB962C8B-B14F-4D97-AF65-F5344CB8AC3E}">
        <p14:creationId xmlns:p14="http://schemas.microsoft.com/office/powerpoint/2010/main" val="164679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A46BF0E-6F43-4EA8-975B-153F2F5EC6D7}"/>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ED61777E-BFE7-43B6-94DD-78FBC9A10DA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02EB8E3D-AA4C-4D5F-8C41-37A2BA488FC9}"/>
              </a:ext>
            </a:extLst>
          </p:cNvPr>
          <p:cNvSpPr>
            <a:spLocks noGrp="1"/>
          </p:cNvSpPr>
          <p:nvPr>
            <p:ph type="dt" sz="half" idx="10"/>
          </p:nvPr>
        </p:nvSpPr>
        <p:spPr/>
        <p:txBody>
          <a:bodyPr/>
          <a:lstStyle/>
          <a:p>
            <a:fld id="{D6A6BAFC-39AC-44DC-AC77-6907DFA422F3}" type="datetimeFigureOut">
              <a:rPr lang="it-IT" smtClean="0"/>
              <a:t>25/01/2020</a:t>
            </a:fld>
            <a:endParaRPr lang="it-IT"/>
          </a:p>
        </p:txBody>
      </p:sp>
      <p:sp>
        <p:nvSpPr>
          <p:cNvPr id="5" name="Segnaposto piè di pagina 4">
            <a:extLst>
              <a:ext uri="{FF2B5EF4-FFF2-40B4-BE49-F238E27FC236}">
                <a16:creationId xmlns:a16="http://schemas.microsoft.com/office/drawing/2014/main" id="{F7C182DE-86C6-4A70-A1C7-F8DD760C0E3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09E40E7D-7416-43B8-856D-285E3002373A}"/>
              </a:ext>
            </a:extLst>
          </p:cNvPr>
          <p:cNvSpPr>
            <a:spLocks noGrp="1"/>
          </p:cNvSpPr>
          <p:nvPr>
            <p:ph type="sldNum" sz="quarter" idx="12"/>
          </p:nvPr>
        </p:nvSpPr>
        <p:spPr/>
        <p:txBody>
          <a:bodyPr/>
          <a:lstStyle/>
          <a:p>
            <a:fld id="{2B79B959-A7CF-422F-AD0F-FB354BE6E528}" type="slidenum">
              <a:rPr lang="it-IT" smtClean="0"/>
              <a:t>‹N›</a:t>
            </a:fld>
            <a:endParaRPr lang="it-IT"/>
          </a:p>
        </p:txBody>
      </p:sp>
    </p:spTree>
    <p:extLst>
      <p:ext uri="{BB962C8B-B14F-4D97-AF65-F5344CB8AC3E}">
        <p14:creationId xmlns:p14="http://schemas.microsoft.com/office/powerpoint/2010/main" val="1994013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BC14041-DB00-4186-85E9-44CA0F1AECEE}"/>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A71A0A13-4C84-4F39-951D-5CAEC4B9A2B1}"/>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C3A32EB9-C2BC-402E-97F1-F64F6708DBCF}"/>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4720A06C-3656-4281-9444-4B69F5437E61}"/>
              </a:ext>
            </a:extLst>
          </p:cNvPr>
          <p:cNvSpPr>
            <a:spLocks noGrp="1"/>
          </p:cNvSpPr>
          <p:nvPr>
            <p:ph type="dt" sz="half" idx="10"/>
          </p:nvPr>
        </p:nvSpPr>
        <p:spPr/>
        <p:txBody>
          <a:bodyPr/>
          <a:lstStyle/>
          <a:p>
            <a:fld id="{D6A6BAFC-39AC-44DC-AC77-6907DFA422F3}" type="datetimeFigureOut">
              <a:rPr lang="it-IT" smtClean="0"/>
              <a:t>25/01/2020</a:t>
            </a:fld>
            <a:endParaRPr lang="it-IT"/>
          </a:p>
        </p:txBody>
      </p:sp>
      <p:sp>
        <p:nvSpPr>
          <p:cNvPr id="6" name="Segnaposto piè di pagina 5">
            <a:extLst>
              <a:ext uri="{FF2B5EF4-FFF2-40B4-BE49-F238E27FC236}">
                <a16:creationId xmlns:a16="http://schemas.microsoft.com/office/drawing/2014/main" id="{07971B19-6AE1-4504-8D93-93C43CA4B9C9}"/>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A0CF8A65-B4F1-45FD-82E2-DD2E215CD3B3}"/>
              </a:ext>
            </a:extLst>
          </p:cNvPr>
          <p:cNvSpPr>
            <a:spLocks noGrp="1"/>
          </p:cNvSpPr>
          <p:nvPr>
            <p:ph type="sldNum" sz="quarter" idx="12"/>
          </p:nvPr>
        </p:nvSpPr>
        <p:spPr/>
        <p:txBody>
          <a:bodyPr/>
          <a:lstStyle/>
          <a:p>
            <a:fld id="{2B79B959-A7CF-422F-AD0F-FB354BE6E528}" type="slidenum">
              <a:rPr lang="it-IT" smtClean="0"/>
              <a:t>‹N›</a:t>
            </a:fld>
            <a:endParaRPr lang="it-IT"/>
          </a:p>
        </p:txBody>
      </p:sp>
    </p:spTree>
    <p:extLst>
      <p:ext uri="{BB962C8B-B14F-4D97-AF65-F5344CB8AC3E}">
        <p14:creationId xmlns:p14="http://schemas.microsoft.com/office/powerpoint/2010/main" val="4170076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F176C03-0EB6-4BA9-B69E-95E02F03F5C6}"/>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0CD84FFE-3E68-4D60-970F-674F7F4092E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7B3C7409-2EB2-4F7B-AE0C-8CB9862BBCAC}"/>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3DB1FBB6-B954-4350-A832-D9293821E0A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2D7D0B78-F2AF-4F04-87A1-EDE4CDF2668A}"/>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4107CD29-0660-4C50-A329-D346A27962DC}"/>
              </a:ext>
            </a:extLst>
          </p:cNvPr>
          <p:cNvSpPr>
            <a:spLocks noGrp="1"/>
          </p:cNvSpPr>
          <p:nvPr>
            <p:ph type="dt" sz="half" idx="10"/>
          </p:nvPr>
        </p:nvSpPr>
        <p:spPr/>
        <p:txBody>
          <a:bodyPr/>
          <a:lstStyle/>
          <a:p>
            <a:fld id="{D6A6BAFC-39AC-44DC-AC77-6907DFA422F3}" type="datetimeFigureOut">
              <a:rPr lang="it-IT" smtClean="0"/>
              <a:t>25/01/2020</a:t>
            </a:fld>
            <a:endParaRPr lang="it-IT"/>
          </a:p>
        </p:txBody>
      </p:sp>
      <p:sp>
        <p:nvSpPr>
          <p:cNvPr id="8" name="Segnaposto piè di pagina 7">
            <a:extLst>
              <a:ext uri="{FF2B5EF4-FFF2-40B4-BE49-F238E27FC236}">
                <a16:creationId xmlns:a16="http://schemas.microsoft.com/office/drawing/2014/main" id="{DB32D5EF-769C-4ED4-85AD-54EA845B1DBE}"/>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D3A937F7-60BA-4897-9835-CEE86ED2763A}"/>
              </a:ext>
            </a:extLst>
          </p:cNvPr>
          <p:cNvSpPr>
            <a:spLocks noGrp="1"/>
          </p:cNvSpPr>
          <p:nvPr>
            <p:ph type="sldNum" sz="quarter" idx="12"/>
          </p:nvPr>
        </p:nvSpPr>
        <p:spPr/>
        <p:txBody>
          <a:bodyPr/>
          <a:lstStyle/>
          <a:p>
            <a:fld id="{2B79B959-A7CF-422F-AD0F-FB354BE6E528}" type="slidenum">
              <a:rPr lang="it-IT" smtClean="0"/>
              <a:t>‹N›</a:t>
            </a:fld>
            <a:endParaRPr lang="it-IT"/>
          </a:p>
        </p:txBody>
      </p:sp>
    </p:spTree>
    <p:extLst>
      <p:ext uri="{BB962C8B-B14F-4D97-AF65-F5344CB8AC3E}">
        <p14:creationId xmlns:p14="http://schemas.microsoft.com/office/powerpoint/2010/main" val="980281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B8BBB96-1213-4516-A926-E9F6EF48F1E6}"/>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CE5A3E8D-DF99-45EE-8AB6-375A8779326D}"/>
              </a:ext>
            </a:extLst>
          </p:cNvPr>
          <p:cNvSpPr>
            <a:spLocks noGrp="1"/>
          </p:cNvSpPr>
          <p:nvPr>
            <p:ph type="dt" sz="half" idx="10"/>
          </p:nvPr>
        </p:nvSpPr>
        <p:spPr/>
        <p:txBody>
          <a:bodyPr/>
          <a:lstStyle/>
          <a:p>
            <a:fld id="{D6A6BAFC-39AC-44DC-AC77-6907DFA422F3}" type="datetimeFigureOut">
              <a:rPr lang="it-IT" smtClean="0"/>
              <a:t>25/01/2020</a:t>
            </a:fld>
            <a:endParaRPr lang="it-IT"/>
          </a:p>
        </p:txBody>
      </p:sp>
      <p:sp>
        <p:nvSpPr>
          <p:cNvPr id="4" name="Segnaposto piè di pagina 3">
            <a:extLst>
              <a:ext uri="{FF2B5EF4-FFF2-40B4-BE49-F238E27FC236}">
                <a16:creationId xmlns:a16="http://schemas.microsoft.com/office/drawing/2014/main" id="{84857B5B-2218-4014-99AD-2589E38AD385}"/>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84A620FD-2A49-4833-827E-DE08DF1BA4BA}"/>
              </a:ext>
            </a:extLst>
          </p:cNvPr>
          <p:cNvSpPr>
            <a:spLocks noGrp="1"/>
          </p:cNvSpPr>
          <p:nvPr>
            <p:ph type="sldNum" sz="quarter" idx="12"/>
          </p:nvPr>
        </p:nvSpPr>
        <p:spPr/>
        <p:txBody>
          <a:bodyPr/>
          <a:lstStyle/>
          <a:p>
            <a:fld id="{2B79B959-A7CF-422F-AD0F-FB354BE6E528}" type="slidenum">
              <a:rPr lang="it-IT" smtClean="0"/>
              <a:t>‹N›</a:t>
            </a:fld>
            <a:endParaRPr lang="it-IT"/>
          </a:p>
        </p:txBody>
      </p:sp>
    </p:spTree>
    <p:extLst>
      <p:ext uri="{BB962C8B-B14F-4D97-AF65-F5344CB8AC3E}">
        <p14:creationId xmlns:p14="http://schemas.microsoft.com/office/powerpoint/2010/main" val="14950831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BD6110E1-8920-458C-8351-5FB3D7B7FC53}"/>
              </a:ext>
            </a:extLst>
          </p:cNvPr>
          <p:cNvSpPr>
            <a:spLocks noGrp="1"/>
          </p:cNvSpPr>
          <p:nvPr>
            <p:ph type="dt" sz="half" idx="10"/>
          </p:nvPr>
        </p:nvSpPr>
        <p:spPr/>
        <p:txBody>
          <a:bodyPr/>
          <a:lstStyle/>
          <a:p>
            <a:fld id="{D6A6BAFC-39AC-44DC-AC77-6907DFA422F3}" type="datetimeFigureOut">
              <a:rPr lang="it-IT" smtClean="0"/>
              <a:t>25/01/2020</a:t>
            </a:fld>
            <a:endParaRPr lang="it-IT"/>
          </a:p>
        </p:txBody>
      </p:sp>
      <p:sp>
        <p:nvSpPr>
          <p:cNvPr id="3" name="Segnaposto piè di pagina 2">
            <a:extLst>
              <a:ext uri="{FF2B5EF4-FFF2-40B4-BE49-F238E27FC236}">
                <a16:creationId xmlns:a16="http://schemas.microsoft.com/office/drawing/2014/main" id="{42B69199-28C3-4396-9CDE-8E3B0A8795B7}"/>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BB6916EA-F30C-4E2C-9BD7-42A40D5C0EDF}"/>
              </a:ext>
            </a:extLst>
          </p:cNvPr>
          <p:cNvSpPr>
            <a:spLocks noGrp="1"/>
          </p:cNvSpPr>
          <p:nvPr>
            <p:ph type="sldNum" sz="quarter" idx="12"/>
          </p:nvPr>
        </p:nvSpPr>
        <p:spPr/>
        <p:txBody>
          <a:bodyPr/>
          <a:lstStyle/>
          <a:p>
            <a:fld id="{2B79B959-A7CF-422F-AD0F-FB354BE6E528}" type="slidenum">
              <a:rPr lang="it-IT" smtClean="0"/>
              <a:t>‹N›</a:t>
            </a:fld>
            <a:endParaRPr lang="it-IT"/>
          </a:p>
        </p:txBody>
      </p:sp>
    </p:spTree>
    <p:extLst>
      <p:ext uri="{BB962C8B-B14F-4D97-AF65-F5344CB8AC3E}">
        <p14:creationId xmlns:p14="http://schemas.microsoft.com/office/powerpoint/2010/main" val="4098058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CCD73E7-B580-48A7-846C-0FD153DEDD9B}"/>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9CB7797A-3BE4-4D72-A2B0-C0D96030070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96C08553-8362-4BE2-848B-89C973ACC8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3EDF45EE-1FA4-41FD-8619-064F88A4F146}"/>
              </a:ext>
            </a:extLst>
          </p:cNvPr>
          <p:cNvSpPr>
            <a:spLocks noGrp="1"/>
          </p:cNvSpPr>
          <p:nvPr>
            <p:ph type="dt" sz="half" idx="10"/>
          </p:nvPr>
        </p:nvSpPr>
        <p:spPr/>
        <p:txBody>
          <a:bodyPr/>
          <a:lstStyle/>
          <a:p>
            <a:fld id="{D6A6BAFC-39AC-44DC-AC77-6907DFA422F3}" type="datetimeFigureOut">
              <a:rPr lang="it-IT" smtClean="0"/>
              <a:t>25/01/2020</a:t>
            </a:fld>
            <a:endParaRPr lang="it-IT"/>
          </a:p>
        </p:txBody>
      </p:sp>
      <p:sp>
        <p:nvSpPr>
          <p:cNvPr id="6" name="Segnaposto piè di pagina 5">
            <a:extLst>
              <a:ext uri="{FF2B5EF4-FFF2-40B4-BE49-F238E27FC236}">
                <a16:creationId xmlns:a16="http://schemas.microsoft.com/office/drawing/2014/main" id="{43EF1EFB-BFED-4729-9CA2-1FE126498059}"/>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D8B726E4-A097-4925-8270-ABC7CB624514}"/>
              </a:ext>
            </a:extLst>
          </p:cNvPr>
          <p:cNvSpPr>
            <a:spLocks noGrp="1"/>
          </p:cNvSpPr>
          <p:nvPr>
            <p:ph type="sldNum" sz="quarter" idx="12"/>
          </p:nvPr>
        </p:nvSpPr>
        <p:spPr/>
        <p:txBody>
          <a:bodyPr/>
          <a:lstStyle/>
          <a:p>
            <a:fld id="{2B79B959-A7CF-422F-AD0F-FB354BE6E528}" type="slidenum">
              <a:rPr lang="it-IT" smtClean="0"/>
              <a:t>‹N›</a:t>
            </a:fld>
            <a:endParaRPr lang="it-IT"/>
          </a:p>
        </p:txBody>
      </p:sp>
    </p:spTree>
    <p:extLst>
      <p:ext uri="{BB962C8B-B14F-4D97-AF65-F5344CB8AC3E}">
        <p14:creationId xmlns:p14="http://schemas.microsoft.com/office/powerpoint/2010/main" val="3210946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625E807-0B38-41D5-A2EE-7C9CDB128457}"/>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E2BCB5BE-1B8A-4C29-A7E2-F3B8BCCDCBD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36CE4FD9-45A9-4F4E-87A8-05A74516E2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1A1E06FA-9EE6-48C4-8E15-1A4CD3AC2CF4}"/>
              </a:ext>
            </a:extLst>
          </p:cNvPr>
          <p:cNvSpPr>
            <a:spLocks noGrp="1"/>
          </p:cNvSpPr>
          <p:nvPr>
            <p:ph type="dt" sz="half" idx="10"/>
          </p:nvPr>
        </p:nvSpPr>
        <p:spPr/>
        <p:txBody>
          <a:bodyPr/>
          <a:lstStyle/>
          <a:p>
            <a:fld id="{D6A6BAFC-39AC-44DC-AC77-6907DFA422F3}" type="datetimeFigureOut">
              <a:rPr lang="it-IT" smtClean="0"/>
              <a:t>25/01/2020</a:t>
            </a:fld>
            <a:endParaRPr lang="it-IT"/>
          </a:p>
        </p:txBody>
      </p:sp>
      <p:sp>
        <p:nvSpPr>
          <p:cNvPr id="6" name="Segnaposto piè di pagina 5">
            <a:extLst>
              <a:ext uri="{FF2B5EF4-FFF2-40B4-BE49-F238E27FC236}">
                <a16:creationId xmlns:a16="http://schemas.microsoft.com/office/drawing/2014/main" id="{D2156EC5-0A7F-4665-BA4A-7EBF756E3CBA}"/>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C36B430B-FBF9-4BBD-A4A0-A9443F83AFDC}"/>
              </a:ext>
            </a:extLst>
          </p:cNvPr>
          <p:cNvSpPr>
            <a:spLocks noGrp="1"/>
          </p:cNvSpPr>
          <p:nvPr>
            <p:ph type="sldNum" sz="quarter" idx="12"/>
          </p:nvPr>
        </p:nvSpPr>
        <p:spPr/>
        <p:txBody>
          <a:bodyPr/>
          <a:lstStyle/>
          <a:p>
            <a:fld id="{2B79B959-A7CF-422F-AD0F-FB354BE6E528}" type="slidenum">
              <a:rPr lang="it-IT" smtClean="0"/>
              <a:t>‹N›</a:t>
            </a:fld>
            <a:endParaRPr lang="it-IT"/>
          </a:p>
        </p:txBody>
      </p:sp>
    </p:spTree>
    <p:extLst>
      <p:ext uri="{BB962C8B-B14F-4D97-AF65-F5344CB8AC3E}">
        <p14:creationId xmlns:p14="http://schemas.microsoft.com/office/powerpoint/2010/main" val="831091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E7FFEF1F-CF59-4053-88ED-7964B3F105C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C9A8A63B-3EC3-4602-A76B-B9545974636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FF103E27-33D3-474F-A6A1-64ACBD71EDA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A6BAFC-39AC-44DC-AC77-6907DFA422F3}" type="datetimeFigureOut">
              <a:rPr lang="it-IT" smtClean="0"/>
              <a:t>25/01/2020</a:t>
            </a:fld>
            <a:endParaRPr lang="it-IT"/>
          </a:p>
        </p:txBody>
      </p:sp>
      <p:sp>
        <p:nvSpPr>
          <p:cNvPr id="5" name="Segnaposto piè di pagina 4">
            <a:extLst>
              <a:ext uri="{FF2B5EF4-FFF2-40B4-BE49-F238E27FC236}">
                <a16:creationId xmlns:a16="http://schemas.microsoft.com/office/drawing/2014/main" id="{DE4C4A22-1BEA-4D9D-BAFB-7453F07CE11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5FA32D92-0AFC-4727-BC8F-C0ABE43EA02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79B959-A7CF-422F-AD0F-FB354BE6E528}" type="slidenum">
              <a:rPr lang="it-IT" smtClean="0"/>
              <a:t>‹N›</a:t>
            </a:fld>
            <a:endParaRPr lang="it-IT"/>
          </a:p>
        </p:txBody>
      </p:sp>
    </p:spTree>
    <p:extLst>
      <p:ext uri="{BB962C8B-B14F-4D97-AF65-F5344CB8AC3E}">
        <p14:creationId xmlns:p14="http://schemas.microsoft.com/office/powerpoint/2010/main" val="9635755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0F1EF5D7-2F97-4F69-A50A-1A95C9FF47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7285" y="906462"/>
            <a:ext cx="7611167" cy="5219086"/>
          </a:xfrm>
          <a:prstGeom prst="rect">
            <a:avLst/>
          </a:prstGeom>
          <a:noFill/>
          <a:extLst>
            <a:ext uri="{909E8E84-426E-40DD-AFC4-6F175D3DCCD1}">
              <a14:hiddenFill xmlns:a14="http://schemas.microsoft.com/office/drawing/2010/main">
                <a:solidFill>
                  <a:srgbClr val="FFFFFF"/>
                </a:solidFill>
              </a14:hiddenFill>
            </a:ext>
          </a:extLst>
        </p:spPr>
      </p:pic>
      <p:sp>
        <p:nvSpPr>
          <p:cNvPr id="2" name="CasellaDiTesto 1">
            <a:extLst>
              <a:ext uri="{FF2B5EF4-FFF2-40B4-BE49-F238E27FC236}">
                <a16:creationId xmlns:a16="http://schemas.microsoft.com/office/drawing/2014/main" id="{CF663911-5355-4438-99B7-D432B93517F1}"/>
              </a:ext>
            </a:extLst>
          </p:cNvPr>
          <p:cNvSpPr txBox="1"/>
          <p:nvPr/>
        </p:nvSpPr>
        <p:spPr>
          <a:xfrm>
            <a:off x="8131127" y="404137"/>
            <a:ext cx="3615396" cy="4154984"/>
          </a:xfrm>
          <a:prstGeom prst="rect">
            <a:avLst/>
          </a:prstGeom>
          <a:noFill/>
        </p:spPr>
        <p:txBody>
          <a:bodyPr wrap="square" rtlCol="0">
            <a:spAutoFit/>
          </a:bodyPr>
          <a:lstStyle/>
          <a:p>
            <a:pPr fontAlgn="base"/>
            <a:r>
              <a:rPr lang="it-IT" sz="2400" b="1" dirty="0"/>
              <a:t>Napoli e la Federico II protagonisti della scoperta del pianeta simile alla Terra: "Che orgoglio"</a:t>
            </a:r>
          </a:p>
          <a:p>
            <a:pPr fontAlgn="base"/>
            <a:r>
              <a:rPr lang="it-IT" sz="2400" i="1" dirty="0"/>
              <a:t>Parla il professor Covone: </a:t>
            </a:r>
          </a:p>
          <a:p>
            <a:pPr fontAlgn="base"/>
            <a:endParaRPr lang="it-IT" sz="2400" i="1" dirty="0">
              <a:solidFill>
                <a:srgbClr val="FF0000"/>
              </a:solidFill>
            </a:endParaRPr>
          </a:p>
          <a:p>
            <a:pPr fontAlgn="base"/>
            <a:r>
              <a:rPr lang="it-IT" sz="2400" i="1" dirty="0">
                <a:solidFill>
                  <a:srgbClr val="FF0000"/>
                </a:solidFill>
              </a:rPr>
              <a:t>«La nostra partecipazione dimostra che non siamo la periferia del mondo nella ricerca e che possiamo dare un grande contributo.»</a:t>
            </a:r>
          </a:p>
        </p:txBody>
      </p:sp>
      <p:pic>
        <p:nvPicPr>
          <p:cNvPr id="5" name="Immagine 4">
            <a:extLst>
              <a:ext uri="{FF2B5EF4-FFF2-40B4-BE49-F238E27FC236}">
                <a16:creationId xmlns:a16="http://schemas.microsoft.com/office/drawing/2014/main" id="{85432CFC-DA31-494D-86CD-7F265084115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22513" y="4559121"/>
            <a:ext cx="2179949" cy="2179949"/>
          </a:xfrm>
          <a:prstGeom prst="rect">
            <a:avLst/>
          </a:prstGeom>
        </p:spPr>
      </p:pic>
    </p:spTree>
    <p:extLst>
      <p:ext uri="{BB962C8B-B14F-4D97-AF65-F5344CB8AC3E}">
        <p14:creationId xmlns:p14="http://schemas.microsoft.com/office/powerpoint/2010/main" val="2230082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6C6484B1-8D9B-4C55-A4BE-C092F1D2772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6320" y="530772"/>
            <a:ext cx="10305973" cy="5796455"/>
          </a:xfrm>
          <a:prstGeom prst="rect">
            <a:avLst/>
          </a:prstGeom>
        </p:spPr>
      </p:pic>
      <p:sp>
        <p:nvSpPr>
          <p:cNvPr id="4" name="CasellaDiTesto 3">
            <a:extLst>
              <a:ext uri="{FF2B5EF4-FFF2-40B4-BE49-F238E27FC236}">
                <a16:creationId xmlns:a16="http://schemas.microsoft.com/office/drawing/2014/main" id="{F310FA26-5CC8-43E3-8EEA-976264642B0A}"/>
              </a:ext>
            </a:extLst>
          </p:cNvPr>
          <p:cNvSpPr txBox="1"/>
          <p:nvPr/>
        </p:nvSpPr>
        <p:spPr>
          <a:xfrm>
            <a:off x="497058" y="6252895"/>
            <a:ext cx="11197883" cy="461665"/>
          </a:xfrm>
          <a:prstGeom prst="rect">
            <a:avLst/>
          </a:prstGeom>
          <a:noFill/>
        </p:spPr>
        <p:txBody>
          <a:bodyPr wrap="square" rtlCol="0">
            <a:spAutoFit/>
          </a:bodyPr>
          <a:lstStyle/>
          <a:p>
            <a:pPr algn="ctr"/>
            <a:r>
              <a:rPr lang="it-IT" sz="2400" dirty="0"/>
              <a:t>Il satellite TESS della NASA che dà la </a:t>
            </a:r>
            <a:r>
              <a:rPr lang="it-IT" sz="2400" i="1" dirty="0"/>
              <a:t>caccia</a:t>
            </a:r>
            <a:r>
              <a:rPr lang="it-IT" sz="2400" dirty="0"/>
              <a:t> ai pianeti extrasolari</a:t>
            </a:r>
          </a:p>
        </p:txBody>
      </p:sp>
      <p:sp>
        <p:nvSpPr>
          <p:cNvPr id="5" name="CasellaDiTesto 4">
            <a:extLst>
              <a:ext uri="{FF2B5EF4-FFF2-40B4-BE49-F238E27FC236}">
                <a16:creationId xmlns:a16="http://schemas.microsoft.com/office/drawing/2014/main" id="{E75D721E-243F-43AA-A216-05AA89C11DDF}"/>
              </a:ext>
            </a:extLst>
          </p:cNvPr>
          <p:cNvSpPr txBox="1"/>
          <p:nvPr/>
        </p:nvSpPr>
        <p:spPr>
          <a:xfrm>
            <a:off x="10578906" y="2222695"/>
            <a:ext cx="1446774" cy="1938992"/>
          </a:xfrm>
          <a:prstGeom prst="rect">
            <a:avLst/>
          </a:prstGeom>
          <a:noFill/>
        </p:spPr>
        <p:txBody>
          <a:bodyPr wrap="square" rtlCol="0">
            <a:spAutoFit/>
          </a:bodyPr>
          <a:lstStyle/>
          <a:p>
            <a:r>
              <a:rPr lang="it-IT" sz="2400" dirty="0">
                <a:solidFill>
                  <a:srgbClr val="FF0000"/>
                </a:solidFill>
              </a:rPr>
              <a:t>Lancio</a:t>
            </a:r>
          </a:p>
          <a:p>
            <a:r>
              <a:rPr lang="it-IT" sz="2400" dirty="0">
                <a:solidFill>
                  <a:srgbClr val="FF0000"/>
                </a:solidFill>
              </a:rPr>
              <a:t>18 aprile 2018 Cape Canaveral</a:t>
            </a:r>
          </a:p>
        </p:txBody>
      </p:sp>
    </p:spTree>
    <p:extLst>
      <p:ext uri="{BB962C8B-B14F-4D97-AF65-F5344CB8AC3E}">
        <p14:creationId xmlns:p14="http://schemas.microsoft.com/office/powerpoint/2010/main" val="3518753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C19D3D48-D877-4A85-A093-1D126F405281}"/>
              </a:ext>
            </a:extLst>
          </p:cNvPr>
          <p:cNvSpPr/>
          <p:nvPr/>
        </p:nvSpPr>
        <p:spPr>
          <a:xfrm>
            <a:off x="253218" y="197346"/>
            <a:ext cx="11802794" cy="6370975"/>
          </a:xfrm>
          <a:prstGeom prst="rect">
            <a:avLst/>
          </a:prstGeom>
        </p:spPr>
        <p:txBody>
          <a:bodyPr wrap="square">
            <a:spAutoFit/>
          </a:bodyPr>
          <a:lstStyle/>
          <a:p>
            <a:pPr algn="ctr"/>
            <a:r>
              <a:rPr lang="it-IT" sz="2400" dirty="0">
                <a:solidFill>
                  <a:srgbClr val="FF0000"/>
                </a:solidFill>
              </a:rPr>
              <a:t>Tutto in un punto</a:t>
            </a:r>
          </a:p>
          <a:p>
            <a:pPr algn="ctr"/>
            <a:r>
              <a:rPr lang="it-IT" sz="2400" dirty="0">
                <a:solidFill>
                  <a:srgbClr val="FF0000"/>
                </a:solidFill>
              </a:rPr>
              <a:t>(da Italo Calvino: </a:t>
            </a:r>
            <a:r>
              <a:rPr lang="it-IT" sz="2400" i="1" dirty="0">
                <a:solidFill>
                  <a:srgbClr val="FF0000"/>
                </a:solidFill>
              </a:rPr>
              <a:t>Le cosmicomiche)</a:t>
            </a:r>
            <a:endParaRPr lang="it-IT" sz="2400" dirty="0">
              <a:solidFill>
                <a:srgbClr val="FF0000"/>
              </a:solidFill>
            </a:endParaRPr>
          </a:p>
          <a:p>
            <a:r>
              <a:rPr lang="it-IT" sz="2400" i="1" dirty="0"/>
              <a:t>Si capisce che si stava tutti lì- fece il vecchio </a:t>
            </a:r>
            <a:r>
              <a:rPr lang="it-IT" sz="2400" i="1" dirty="0" err="1"/>
              <a:t>Qfwf</a:t>
            </a:r>
            <a:r>
              <a:rPr lang="it-IT" sz="2400" i="1" dirty="0"/>
              <a:t> e dove altrimenti? Che ci potesse essere spazio, nessuno ancora lo sapeva. E il tempo, idem: cosa volete che ce ne facessimo del tempo, stando pigiati lì come acciughe? Ho detto «pigiati  come acciughe»  tanto per usare  una immagine letteraria: in realtà non c’era spazio nemmeno per pigiarci. Ogni punto d’ognuno di noi coincideva con ogni punto di ognuno degli altri, in un punto unico che ea quello in cui stavamo tutti. Insomma non ci davamo nemmeno fastidio se non sotto l’aspetto del carattere, perché quando non c’è spazio aver sempre tra i piedi un antipatico come il signor </a:t>
            </a:r>
            <a:r>
              <a:rPr lang="it-IT" sz="2400" i="1" dirty="0" err="1"/>
              <a:t>Pber</a:t>
            </a:r>
            <a:r>
              <a:rPr lang="it-IT" sz="2400" i="1" dirty="0"/>
              <a:t> </a:t>
            </a:r>
            <a:r>
              <a:rPr lang="it-IT" sz="2400" i="1" dirty="0" err="1"/>
              <a:t>Pber</a:t>
            </a:r>
            <a:r>
              <a:rPr lang="it-IT" sz="2400" i="1" dirty="0"/>
              <a:t> è la cosa più seccante…Sia ben chiaro, a me la teoria che l’Universo, dopo aver raggiunto un estremo di rarefazione, tornerà a condensarsi, e che quindi ci toccherà ritrovarci in quel punto per poi ricominciare, non mi ha mai persuaso… Si stava così bene tutti insieme, così bene che qualche cosa doveva pure accadere. Bastò che a un certo momento la signora </a:t>
            </a:r>
            <a:r>
              <a:rPr lang="it-IT" sz="2400" i="1" dirty="0" err="1"/>
              <a:t>PhNk</a:t>
            </a:r>
            <a:r>
              <a:rPr lang="it-IT" sz="2400" i="1" dirty="0"/>
              <a:t> dicesse: Ragazzi, avessi un po’ di spazio, come mi piacerebbe farvi le tagliatelle! E in quel momento tutti pensammo allo spazio che avrebbero occupato le tonde braccia di lei  muovendosi avanti e indietro con il matterello sulla sfoglia di pasta, il petto di lei calando sul gran mucchio di farina e uova che ingombrava il largo tagliere</a:t>
            </a:r>
            <a:r>
              <a:rPr lang="it-IT" i="1" dirty="0"/>
              <a:t>…</a:t>
            </a:r>
          </a:p>
        </p:txBody>
      </p:sp>
    </p:spTree>
    <p:extLst>
      <p:ext uri="{BB962C8B-B14F-4D97-AF65-F5344CB8AC3E}">
        <p14:creationId xmlns:p14="http://schemas.microsoft.com/office/powerpoint/2010/main" val="42548879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descr="bigbang">
            <a:extLst>
              <a:ext uri="{FF2B5EF4-FFF2-40B4-BE49-F238E27FC236}">
                <a16:creationId xmlns:a16="http://schemas.microsoft.com/office/drawing/2014/main" id="{C74AFE17-5CED-4A2D-B696-30E76B977E74}"/>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53218" y="98475"/>
            <a:ext cx="8486605" cy="6639950"/>
          </a:xfrm>
          <a:prstGeom prst="rect">
            <a:avLst/>
          </a:prstGeom>
          <a:noFill/>
          <a:ln>
            <a:noFill/>
          </a:ln>
        </p:spPr>
      </p:pic>
      <p:sp>
        <p:nvSpPr>
          <p:cNvPr id="3" name="Rettangolo 2">
            <a:extLst>
              <a:ext uri="{FF2B5EF4-FFF2-40B4-BE49-F238E27FC236}">
                <a16:creationId xmlns:a16="http://schemas.microsoft.com/office/drawing/2014/main" id="{FDB4BC2D-186D-440B-AFC9-9340099CAA46}"/>
              </a:ext>
            </a:extLst>
          </p:cNvPr>
          <p:cNvSpPr/>
          <p:nvPr/>
        </p:nvSpPr>
        <p:spPr>
          <a:xfrm>
            <a:off x="9017391" y="2278966"/>
            <a:ext cx="2921391" cy="2677656"/>
          </a:xfrm>
          <a:prstGeom prst="rect">
            <a:avLst/>
          </a:prstGeom>
        </p:spPr>
        <p:txBody>
          <a:bodyPr wrap="square">
            <a:spAutoFit/>
          </a:bodyPr>
          <a:lstStyle/>
          <a:p>
            <a:r>
              <a:rPr lang="it-IT" sz="2400" dirty="0"/>
              <a:t>Rappresentazione  artistica  delle fasi del Big Bang </a:t>
            </a:r>
          </a:p>
          <a:p>
            <a:endParaRPr lang="it-IT" sz="2400" dirty="0"/>
          </a:p>
          <a:p>
            <a:r>
              <a:rPr lang="it-IT" sz="2400" dirty="0">
                <a:solidFill>
                  <a:srgbClr val="FF0000"/>
                </a:solidFill>
              </a:rPr>
              <a:t>Il big Bang non è un’esplosione ma un’espansione</a:t>
            </a:r>
            <a:r>
              <a:rPr lang="it-IT" sz="2400" dirty="0"/>
              <a:t>.</a:t>
            </a:r>
          </a:p>
        </p:txBody>
      </p:sp>
    </p:spTree>
    <p:extLst>
      <p:ext uri="{BB962C8B-B14F-4D97-AF65-F5344CB8AC3E}">
        <p14:creationId xmlns:p14="http://schemas.microsoft.com/office/powerpoint/2010/main" val="67399151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354</Words>
  <Application>Microsoft Office PowerPoint</Application>
  <PresentationFormat>Widescreen</PresentationFormat>
  <Paragraphs>13</Paragraphs>
  <Slides>4</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4</vt:i4>
      </vt:variant>
    </vt:vector>
  </HeadingPairs>
  <TitlesOfParts>
    <vt:vector size="8" baseType="lpstr">
      <vt:lpstr>Arial</vt:lpstr>
      <vt:lpstr>Calibri</vt:lpstr>
      <vt:lpstr>Calibri Light</vt:lpstr>
      <vt:lpstr>Tema di Office</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Antonio</dc:creator>
  <cp:lastModifiedBy>Antonio</cp:lastModifiedBy>
  <cp:revision>1</cp:revision>
  <dcterms:created xsi:type="dcterms:W3CDTF">2020-01-25T12:00:17Z</dcterms:created>
  <dcterms:modified xsi:type="dcterms:W3CDTF">2020-01-25T12:02:15Z</dcterms:modified>
</cp:coreProperties>
</file>