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3" r:id="rId6"/>
    <p:sldId id="259" r:id="rId7"/>
    <p:sldId id="262" r:id="rId8"/>
    <p:sldId id="266" r:id="rId9"/>
    <p:sldId id="260" r:id="rId10"/>
    <p:sldId id="267" r:id="rId11"/>
    <p:sldId id="261" r:id="rId12"/>
    <p:sldId id="25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6F2F0-BAED-48FD-8901-5142CA9F6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E906FA-96B5-42B7-8088-FFDF13726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9C483D-3C93-486D-A91C-F5C596A6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C110DC-05C0-4F9E-A373-92C618F9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270674-04AF-447C-9BA8-4225A882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60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84F3A-8416-45B0-A46D-AA8EBD03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D5B1C4-5531-408B-86C3-2CF744BCD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D14336-9721-4107-BD46-46AAA770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8325C-81FF-46CF-8974-2E9F1DE5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A08D48-09B1-49F5-A0BC-1D7FB22D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59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4A2AE3B-F612-493D-9062-05A9E8C3C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5E7781-D599-4BC7-AEF4-0D004A589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554A0F-B373-4BE1-8AC7-8BEAA7FD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9ACF1E-9896-4E18-8FA6-3DA7E0F0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7672DB-15FF-4B85-8F98-4ABC5AA1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76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CC600-3D8A-490B-AFA4-7F34F033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BA24D2-DF00-48E5-8E50-7DE62329E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3C97A1-20B9-479E-A087-285AFA7B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C0D853-1B1D-4D2E-94A3-C6217CC5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A242D-2297-47D8-8794-0875AF1A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33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99289-B6D1-4427-8970-AC2297AF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FD0352-DC7B-4E0F-A41F-A1E637211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61C580-1695-45F4-98FF-323D5BED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218A6C-564A-406D-A4A7-D56D518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2A1CB3-9CD0-4508-A2A5-89595FB6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16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C8158-EF86-49B1-95C8-CD090214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4C1E2A-547A-4842-AC99-F045B62E8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D220E3-FF43-4DDB-A6A8-529DBD80E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DA80D7-46CD-4EAD-9FF3-DC274BA6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A22D69-7862-447B-B992-2F605003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6AC013-DD5E-4AF5-B2AD-1D2F138D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18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88954-C343-43CD-969A-AB016B67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B4AA5B-3FFE-4C17-A163-6036018B0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1ADAEC-4F6E-4850-8A91-8141FE635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9A2801-A496-4D18-9773-F1B108565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055331-3B18-4914-BAE4-F83AD8C1C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0180D1D-2210-4D3D-9A31-1367862F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4A3C43A-3235-4875-A5AE-11758388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2F6CC4E-674F-4070-9D3B-C40135E9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84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7CDA73-BDA7-4BF2-809B-FE70F3DB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041BF81-3153-4D74-93D4-AEB74856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EC813F-F9F7-4672-89BC-78DFF48A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E75684-73FA-4BD0-99E8-7B6F69C3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0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33DD89-7FC5-49BF-BA6A-C2661DEF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0281E21-8025-45B1-8A85-A43D9680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F526A5-565B-42EE-851E-C419E4AF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91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E06C48-8C83-43D9-AB41-F6600DBE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C23F6F-0070-4C7C-91B8-0AC599D4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F28ADC-03CE-43F7-8DCA-64D5A2971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D8AE19-9241-4457-B09C-5576948E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1019C8-389B-48AA-B0AC-E79962C2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176B37-2AC5-4E23-94BE-9FF787EC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20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5E766-4B13-4F18-AD9C-DB18E821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810EB16-AB75-4830-906E-8D17905E5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A886E5-E0B1-4993-A467-CCBBEF8F7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66AF9F-2406-4264-AB80-AED356A3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2D63FF-7971-4A6C-9529-982526B0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F707DC-0C56-45D9-B1A5-2E1F10E0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00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952D20D-B728-4BC9-985B-18F297C7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6DE7E1-26EB-4C03-9CE0-BC517F7C0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8336C7-8E89-4AB3-8CB1-526C2DFF9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4165-A86E-4975-806B-8687DF75A7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07AF3E-CF36-43F0-A3D4-C029F0D64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8569B1-4711-4C01-935C-F9B183206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490A2-A145-4BC0-8812-364675EC76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70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it.wikipedia.org/wiki/File:Terrestrial_planet_size_comparisons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935C721-8E6D-4218-ADAA-BA783E417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40" y="233874"/>
            <a:ext cx="8520335" cy="63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100FE38-A7BC-4E8F-9E19-57EA3CD03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1" y="164319"/>
            <a:ext cx="9537897" cy="65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6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1BD4D29-DBC7-43A0-8C10-2F35FF593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169911"/>
            <a:ext cx="8690903" cy="65181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D703D3-3543-42B5-9EB9-CDBA21BB7F18}"/>
              </a:ext>
            </a:extLst>
          </p:cNvPr>
          <p:cNvSpPr txBox="1"/>
          <p:nvPr/>
        </p:nvSpPr>
        <p:spPr>
          <a:xfrm>
            <a:off x="9045526" y="604911"/>
            <a:ext cx="2893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temperatura media alla base dell'atmosfera  di Venere è circa 460° C. Si calcola che l'effetto serra abbia portato la temperatura a valori così alti da provocare  l'evaporazione di oceani e mari, da cui originariamente Venere era parzialmente ricoperta, in circa 300 milioni di anni.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699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hlinkClick r:id="rId2"/>
            <a:extLst>
              <a:ext uri="{FF2B5EF4-FFF2-40B4-BE49-F238E27FC236}">
                <a16:creationId xmlns:a16="http://schemas.microsoft.com/office/drawing/2014/main" id="{051CD4FA-C092-4E5C-973F-7DCE115765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57" y="126610"/>
            <a:ext cx="10236592" cy="4403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A6FF216-5270-454B-8396-0335CBDE0078}"/>
              </a:ext>
            </a:extLst>
          </p:cNvPr>
          <p:cNvSpPr/>
          <p:nvPr/>
        </p:nvSpPr>
        <p:spPr>
          <a:xfrm>
            <a:off x="196948" y="4529797"/>
            <a:ext cx="1188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Da sinistra a destra: Mercurio, Venere ,Terra e Marte (in scala)</a:t>
            </a:r>
          </a:p>
          <a:p>
            <a:pPr algn="ctr"/>
            <a:r>
              <a:rPr lang="it-IT" sz="2400" dirty="0"/>
              <a:t>I quattro pianeti terrestri sono densi, hanno una composizione rocciosa, hanno pochi o nessun satellite, e non hanno anelli planetari. Essi sono costituiti principalmente da silicati, che costituiscono le croste e i mantelli, e  da metalli come ferro e nichel, che costituiscono il loro nucleo. Possiedono un’ atmosfera seppur rarefatta, hanno crateri da impatto e </a:t>
            </a:r>
            <a:r>
              <a:rPr lang="it-IT" sz="2400"/>
              <a:t>placche continentali.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6883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382B7B9-904F-4945-A7F8-7F247D155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30" y="90438"/>
            <a:ext cx="9585191" cy="575831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756A7C-4086-4D3A-886F-B8F5BAC3C707}"/>
              </a:ext>
            </a:extLst>
          </p:cNvPr>
          <p:cNvSpPr txBox="1"/>
          <p:nvPr/>
        </p:nvSpPr>
        <p:spPr>
          <a:xfrm>
            <a:off x="126610" y="5936565"/>
            <a:ext cx="11746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Il probabile anello di polvere all'altezza di </a:t>
            </a:r>
            <a:r>
              <a:rPr lang="it-IT" sz="2400" b="1" dirty="0"/>
              <a:t>Venere</a:t>
            </a:r>
            <a:r>
              <a:rPr lang="it-IT" sz="2400" dirty="0"/>
              <a:t> deriva forse forse da un gruppo di asteroidi mai osservati prima e che condividono l'orbita con Venere stesso. </a:t>
            </a:r>
          </a:p>
        </p:txBody>
      </p:sp>
    </p:spTree>
    <p:extLst>
      <p:ext uri="{BB962C8B-B14F-4D97-AF65-F5344CB8AC3E}">
        <p14:creationId xmlns:p14="http://schemas.microsoft.com/office/powerpoint/2010/main" val="252029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224827-649E-4187-831C-B232DFCD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6" y="0"/>
            <a:ext cx="3423138" cy="60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8CD3F3-7AE8-4EE0-91CE-7031F2623A35}"/>
              </a:ext>
            </a:extLst>
          </p:cNvPr>
          <p:cNvSpPr txBox="1"/>
          <p:nvPr/>
        </p:nvSpPr>
        <p:spPr>
          <a:xfrm>
            <a:off x="0" y="6091311"/>
            <a:ext cx="571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</a:t>
            </a:r>
            <a:r>
              <a:rPr lang="it-IT" sz="2400" dirty="0"/>
              <a:t>Sonda </a:t>
            </a:r>
            <a:r>
              <a:rPr lang="it-IT" sz="2400" dirty="0">
                <a:solidFill>
                  <a:srgbClr val="FF0000"/>
                </a:solidFill>
              </a:rPr>
              <a:t>Stereo</a:t>
            </a:r>
            <a:endParaRPr lang="it-IT" sz="2400" dirty="0"/>
          </a:p>
          <a:p>
            <a:pPr algn="ctr"/>
            <a:r>
              <a:rPr lang="it-IT" sz="2400" dirty="0"/>
              <a:t>Lancio 26ottobre 2006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EBEBD0-E069-49B8-B590-C9E4A53823EA}"/>
              </a:ext>
            </a:extLst>
          </p:cNvPr>
          <p:cNvSpPr txBox="1"/>
          <p:nvPr/>
        </p:nvSpPr>
        <p:spPr>
          <a:xfrm>
            <a:off x="5022166" y="1505243"/>
            <a:ext cx="70338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Uno studio del 2019 riguarda la probabile origine di un anello di polvere all'altezza dell'orbita di </a:t>
            </a:r>
            <a:r>
              <a:rPr lang="it-IT" sz="2400" b="1" dirty="0"/>
              <a:t>Venere</a:t>
            </a:r>
            <a:r>
              <a:rPr lang="it-IT" sz="2400" dirty="0"/>
              <a:t>, originato forse da un gruppo di asteroidi che co-abitano con il pianeta.  Resta il problema di come sarebbero arrivati gli asteroidi in questa zona. Una ipotesi vuole che essi siano nati durante la formazione del pianeta stesso. </a:t>
            </a:r>
            <a:r>
              <a:rPr lang="it-IT" sz="2400" b="1" dirty="0"/>
              <a:t>Stereo</a:t>
            </a:r>
            <a:r>
              <a:rPr lang="it-IT" sz="2400" dirty="0"/>
              <a:t> è l’acronimo di </a:t>
            </a:r>
            <a:r>
              <a:rPr lang="it-IT" sz="2400" i="1" dirty="0"/>
              <a:t>Solar </a:t>
            </a:r>
            <a:r>
              <a:rPr lang="it-IT" sz="2400" i="1" dirty="0" err="1"/>
              <a:t>Terrestrial</a:t>
            </a:r>
            <a:r>
              <a:rPr lang="it-IT" sz="2400" i="1" dirty="0"/>
              <a:t> Relations </a:t>
            </a:r>
            <a:r>
              <a:rPr lang="it-IT" sz="2400" i="1" dirty="0" err="1"/>
              <a:t>Observatory</a:t>
            </a:r>
            <a:r>
              <a:rPr lang="it-IT" sz="2400" i="1" dirty="0"/>
              <a:t>,</a:t>
            </a:r>
            <a:r>
              <a:rPr lang="it-IT" sz="2400" dirty="0"/>
              <a:t> è una missione scientifica finalizzata allo studio del Sole, ma anche dei pianeti Venere e Mercurio</a:t>
            </a:r>
          </a:p>
        </p:txBody>
      </p:sp>
    </p:spTree>
    <p:extLst>
      <p:ext uri="{BB962C8B-B14F-4D97-AF65-F5344CB8AC3E}">
        <p14:creationId xmlns:p14="http://schemas.microsoft.com/office/powerpoint/2010/main" val="404997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91D2D76-D523-43F5-8031-E764335BE48E}"/>
              </a:ext>
            </a:extLst>
          </p:cNvPr>
          <p:cNvSpPr/>
          <p:nvPr/>
        </p:nvSpPr>
        <p:spPr>
          <a:xfrm>
            <a:off x="306768" y="797510"/>
            <a:ext cx="47408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/>
              <a:t>Venera 1 </a:t>
            </a:r>
            <a:r>
              <a:rPr lang="it-IT" sz="2400" b="1" dirty="0"/>
              <a:t>(</a:t>
            </a:r>
            <a:r>
              <a:rPr lang="it-IT" sz="2400" b="1" i="1" dirty="0"/>
              <a:t> </a:t>
            </a:r>
            <a:r>
              <a:rPr lang="it-IT" sz="2400" b="1" dirty="0"/>
              <a:t>o Venus)</a:t>
            </a:r>
            <a:r>
              <a:rPr lang="it-IT" sz="2400" dirty="0"/>
              <a:t> fu la prima sonda spaziale sovietica dell'omonimo  programma per lo studio del pianeta Venere. </a:t>
            </a:r>
          </a:p>
          <a:p>
            <a:r>
              <a:rPr lang="it-IT" sz="2400" dirty="0"/>
              <a:t>Fu lanciata il 12 febbraio 1961.  A questa seguirono altre sonde fino a Venera 16, lanciata il 7 giugno 1983. </a:t>
            </a:r>
          </a:p>
          <a:p>
            <a:endParaRPr lang="it-IT" sz="2400" dirty="0"/>
          </a:p>
          <a:p>
            <a:r>
              <a:rPr lang="it-IT" sz="2400" dirty="0"/>
              <a:t>Il peso delle sonde era di circa 5 T. Alcune sfiorarono solo il pianeta, altre riuscirono ad  entrare nella sua atmosfera, trasmettendo dati sulla composizione della stessa e a fare ricerche sul campo magnetico.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255BD48-258D-47FE-8841-AEBE0C249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87" y="1633652"/>
            <a:ext cx="4589539" cy="268512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02A1711-B069-44A5-8079-4C46C500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977" y="794826"/>
            <a:ext cx="2325858" cy="34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15C7610-9BE4-4714-828D-84E659ADA605}"/>
              </a:ext>
            </a:extLst>
          </p:cNvPr>
          <p:cNvSpPr/>
          <p:nvPr/>
        </p:nvSpPr>
        <p:spPr>
          <a:xfrm flipH="1">
            <a:off x="9604675" y="4318780"/>
            <a:ext cx="22805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Venera 1 at </a:t>
            </a:r>
            <a:r>
              <a:rPr lang="en-US" sz="2400" i="1" dirty="0"/>
              <a:t>Memorial Museum of Astronautics  (Moscow)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1673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oneer Venus project - Wikipedia">
            <a:extLst>
              <a:ext uri="{FF2B5EF4-FFF2-40B4-BE49-F238E27FC236}">
                <a16:creationId xmlns:a16="http://schemas.microsoft.com/office/drawing/2014/main" id="{8B4AECEB-B093-4313-943C-17F9156F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75" y="641948"/>
            <a:ext cx="5345722" cy="42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30315B-FF51-48F7-AF35-69ABF246D85A}"/>
              </a:ext>
            </a:extLst>
          </p:cNvPr>
          <p:cNvSpPr txBox="1"/>
          <p:nvPr/>
        </p:nvSpPr>
        <p:spPr>
          <a:xfrm>
            <a:off x="309489" y="126611"/>
            <a:ext cx="662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        La sonda Pioneer in orbita intorno a Venere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16AFC4-6B1F-4B68-93FD-DC8D4469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28" y="957607"/>
            <a:ext cx="3784204" cy="406903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2FA020-29E5-43EB-A62C-FD4D2399E71E}"/>
              </a:ext>
            </a:extLst>
          </p:cNvPr>
          <p:cNvSpPr txBox="1"/>
          <p:nvPr/>
        </p:nvSpPr>
        <p:spPr>
          <a:xfrm>
            <a:off x="6527408" y="126610"/>
            <a:ext cx="5538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Il pianeta Venere in ultravioletto ripreso dalla Pioneer Venus nel 1979.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115851-EE4E-405A-83F9-132D6AA338C2}"/>
              </a:ext>
            </a:extLst>
          </p:cNvPr>
          <p:cNvSpPr txBox="1"/>
          <p:nvPr/>
        </p:nvSpPr>
        <p:spPr>
          <a:xfrm>
            <a:off x="98476" y="5066831"/>
            <a:ext cx="813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Pioneer Venus 1</a:t>
            </a:r>
            <a:r>
              <a:rPr lang="it-IT" sz="2400" dirty="0"/>
              <a:t> (USA-10 maggio 1978). Effettuò la prima mappa radar del pianeta. </a:t>
            </a:r>
            <a:br>
              <a:rPr lang="it-IT" sz="2400" dirty="0"/>
            </a:br>
            <a:r>
              <a:rPr lang="it-IT" sz="2400" b="1" dirty="0"/>
              <a:t>Pioneer Venus 2</a:t>
            </a:r>
            <a:r>
              <a:rPr lang="it-IT" sz="2400" dirty="0"/>
              <a:t> (USA-8 agosto 1978) liberò 4 moduli di discesa, agganciati a dei paracadute, entro l'atmosfera di Venere. </a:t>
            </a:r>
          </a:p>
        </p:txBody>
      </p:sp>
    </p:spTree>
    <p:extLst>
      <p:ext uri="{BB962C8B-B14F-4D97-AF65-F5344CB8AC3E}">
        <p14:creationId xmlns:p14="http://schemas.microsoft.com/office/powerpoint/2010/main" val="143653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075857-152C-430D-BFC8-13995DBA50BB}"/>
              </a:ext>
            </a:extLst>
          </p:cNvPr>
          <p:cNvSpPr txBox="1"/>
          <p:nvPr/>
        </p:nvSpPr>
        <p:spPr>
          <a:xfrm>
            <a:off x="393895" y="689317"/>
            <a:ext cx="71182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 10 agosto 1990 la Sonda Magellano si inserì in orbita attorno a Venere e iniziò una dettagliata mappatura radar. Venne mappato il 98% della superficie con una risoluzione di circa 100 m. Dopo quattro anni di attività, come pianificato, la sonda affondò nell'atmosfera l'11 ottobre 1994 . Nel 2006, la sonda </a:t>
            </a:r>
            <a:r>
              <a:rPr lang="it-IT" sz="2400" i="1" dirty="0"/>
              <a:t>Venus Express </a:t>
            </a:r>
            <a:r>
              <a:rPr lang="it-IT" sz="2400" dirty="0"/>
              <a:t>ha completato la mappatura del pianeta. Infine nel 2013, la NASA ha lanciato il </a:t>
            </a:r>
            <a:r>
              <a:rPr lang="it-IT" sz="2400" i="1" dirty="0"/>
              <a:t>Venus </a:t>
            </a:r>
            <a:r>
              <a:rPr lang="it-IT" sz="2400" i="1" dirty="0" err="1"/>
              <a:t>Spectral</a:t>
            </a:r>
            <a:r>
              <a:rPr lang="it-IT" sz="2400" i="1" dirty="0"/>
              <a:t> </a:t>
            </a:r>
            <a:r>
              <a:rPr lang="it-IT" sz="2400" i="1" dirty="0" err="1"/>
              <a:t>Rochet</a:t>
            </a:r>
            <a:r>
              <a:rPr lang="it-IT" sz="2400" i="1" dirty="0"/>
              <a:t> Experiment, </a:t>
            </a:r>
            <a:r>
              <a:rPr lang="it-IT" sz="2400" dirty="0"/>
              <a:t>un telescopio sub orbitale per lo studio dettagliato dell’atmosfera venusiana.</a:t>
            </a:r>
          </a:p>
          <a:p>
            <a:endParaRPr lang="it-IT" sz="2400" dirty="0"/>
          </a:p>
          <a:p>
            <a:r>
              <a:rPr lang="it-IT" sz="2400" dirty="0"/>
              <a:t>La pressione atmosferica sulla superficie di Venere è pari a 92 atmosfere. Sono presenti molti crateri d’impatto, ma anche monti vulcanici che hanno emesso nel passato una enorme quantità di lava.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B9829C-EF08-447C-B1E7-0AFEB8FCA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4" y="1826915"/>
            <a:ext cx="4384431" cy="29983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E4092D-DEBB-4416-B301-9A37F64054C9}"/>
              </a:ext>
            </a:extLst>
          </p:cNvPr>
          <p:cNvSpPr txBox="1"/>
          <p:nvPr/>
        </p:nvSpPr>
        <p:spPr>
          <a:xfrm>
            <a:off x="7652824" y="4825218"/>
            <a:ext cx="438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La sonda Magellano</a:t>
            </a:r>
          </a:p>
        </p:txBody>
      </p:sp>
    </p:spTree>
    <p:extLst>
      <p:ext uri="{BB962C8B-B14F-4D97-AF65-F5344CB8AC3E}">
        <p14:creationId xmlns:p14="http://schemas.microsoft.com/office/powerpoint/2010/main" val="223053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5C5B39C-200C-41EF-ABC2-CA9D0AAF5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" y="239152"/>
            <a:ext cx="8773041" cy="61000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E3298D-F960-485B-A218-42C3224DD518}"/>
              </a:ext>
            </a:extLst>
          </p:cNvPr>
          <p:cNvSpPr txBox="1"/>
          <p:nvPr/>
        </p:nvSpPr>
        <p:spPr>
          <a:xfrm>
            <a:off x="8893908" y="970671"/>
            <a:ext cx="3298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Mariner 5</a:t>
            </a:r>
            <a:r>
              <a:rPr lang="it-IT" sz="2400" dirty="0"/>
              <a:t> sorvolò il pianeta ad una altezza di 3990 km trasmettendo dati sulle caratteristiche del pianeta. Il </a:t>
            </a:r>
            <a:r>
              <a:rPr lang="it-IT" sz="2400" b="1" dirty="0"/>
              <a:t>Mariner 10</a:t>
            </a:r>
            <a:r>
              <a:rPr lang="it-IT" sz="2400" dirty="0"/>
              <a:t> invece raggiunse Venere il 5 febbraio del 1974 volando fino ad una distanza di 4200 km e proseguendo poi verso Mercurio. </a:t>
            </a:r>
          </a:p>
        </p:txBody>
      </p:sp>
    </p:spTree>
    <p:extLst>
      <p:ext uri="{BB962C8B-B14F-4D97-AF65-F5344CB8AC3E}">
        <p14:creationId xmlns:p14="http://schemas.microsoft.com/office/powerpoint/2010/main" val="201490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F633FC-9C72-407A-88E9-EFBD2123C981}"/>
              </a:ext>
            </a:extLst>
          </p:cNvPr>
          <p:cNvSpPr txBox="1"/>
          <p:nvPr/>
        </p:nvSpPr>
        <p:spPr>
          <a:xfrm>
            <a:off x="323557" y="1167618"/>
            <a:ext cx="5542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Riassunto delle principali sonde di esplorazione di Venere</a:t>
            </a:r>
          </a:p>
          <a:p>
            <a:endParaRPr lang="it-IT" sz="2400" dirty="0"/>
          </a:p>
          <a:p>
            <a:r>
              <a:rPr lang="it-IT" sz="2400" dirty="0"/>
              <a:t>Venera (URSS) dal 1961 al  1983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Mariner (USA) 1962, 1967,1973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Pioneer (USA) maggio-agosto 1978</a:t>
            </a:r>
          </a:p>
          <a:p>
            <a:r>
              <a:rPr lang="it-IT" sz="2400" dirty="0"/>
              <a:t> </a:t>
            </a:r>
          </a:p>
          <a:p>
            <a:r>
              <a:rPr lang="it-IT" sz="2400" dirty="0"/>
              <a:t>Vega ( URSS)  15 e 21 dicembre 1984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Magellano (USA) 1989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E55990-F42E-4442-B538-BE6E0473E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519989"/>
            <a:ext cx="5387926" cy="54597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559DEF-F82E-40FF-A039-4DB831E291DE}"/>
              </a:ext>
            </a:extLst>
          </p:cNvPr>
          <p:cNvSpPr txBox="1"/>
          <p:nvPr/>
        </p:nvSpPr>
        <p:spPr>
          <a:xfrm>
            <a:off x="5767754" y="5979754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Il cratere Aurelia su Venere</a:t>
            </a:r>
          </a:p>
        </p:txBody>
      </p:sp>
    </p:spTree>
    <p:extLst>
      <p:ext uri="{BB962C8B-B14F-4D97-AF65-F5344CB8AC3E}">
        <p14:creationId xmlns:p14="http://schemas.microsoft.com/office/powerpoint/2010/main" val="57407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AC5C99B-52B3-44D9-803F-24A6F576B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9" y="168813"/>
            <a:ext cx="8721968" cy="65414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53AD2-8E9E-4D9B-B3A0-67D03A33BC8E}"/>
              </a:ext>
            </a:extLst>
          </p:cNvPr>
          <p:cNvSpPr txBox="1"/>
          <p:nvPr/>
        </p:nvSpPr>
        <p:spPr>
          <a:xfrm>
            <a:off x="9355015" y="1744393"/>
            <a:ext cx="2563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struttura interna di Venere, secondo i dati registrati dalle varie sonde è molto simile  a quella della Terra.</a:t>
            </a:r>
          </a:p>
        </p:txBody>
      </p:sp>
    </p:spTree>
    <p:extLst>
      <p:ext uri="{BB962C8B-B14F-4D97-AF65-F5344CB8AC3E}">
        <p14:creationId xmlns:p14="http://schemas.microsoft.com/office/powerpoint/2010/main" val="2505294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647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</dc:creator>
  <cp:lastModifiedBy>Luigi</cp:lastModifiedBy>
  <cp:revision>24</cp:revision>
  <dcterms:created xsi:type="dcterms:W3CDTF">2020-04-17T16:23:55Z</dcterms:created>
  <dcterms:modified xsi:type="dcterms:W3CDTF">2020-04-23T06:54:43Z</dcterms:modified>
</cp:coreProperties>
</file>