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0" r:id="rId5"/>
    <p:sldId id="271" r:id="rId6"/>
    <p:sldId id="264" r:id="rId7"/>
    <p:sldId id="265" r:id="rId8"/>
    <p:sldId id="27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620B8-E3C6-4960-B568-B0620101A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01F433-8539-4CAF-93C0-FAAEE31D1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09FAD6-236F-4BBA-BEE0-FF0422C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821090-DFD9-4B24-98CF-87FE0BD7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D11EB-3971-44EB-A85F-CB17DBD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99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919C4-DA0B-49CF-A121-AD289432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C85A7D-3378-4AC3-BCF4-E807A86C5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227FF8-A0DA-4E82-B6DF-AA15B532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B8DCAB-9F86-48FE-9861-97CB7D2F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BE0046-EBB9-4092-B9FC-0A6338B5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0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077132-724E-41DE-9021-A4231977B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E04849-E378-4764-811C-DE81BAAC1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43D8C-B95D-483C-B5F6-4E355601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280F3E-1205-4F89-8B73-ADFE9759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365802-32A6-4C9C-AE2B-FC115293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E73C3-AA6C-4FC1-9455-5005E8F1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6F772-D8A5-4CED-8B96-EDC530FC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9DB609-4D92-479A-81C3-E35D9629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42C86C-4C9A-4674-9B5F-EE2A8FD0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BB68D-C0B7-47E5-8819-E1D314A0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17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94BC0-335B-4455-B1E8-F5AA8A28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D9F85-5BA0-4DBC-A6C4-1DCD80D3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A4112-D51D-4DE2-82E1-371A5701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182409-4BC5-44A9-99F4-C3662CB8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199A4C-893A-4FD4-8400-A99CB104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B23E2-341E-40EC-882B-0189D091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9B4ED4-C8CE-41E5-9D90-ECC4CA658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708179-0809-4838-B934-BC0E8E1A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D7E219-67CA-4A75-82A9-573ABD7A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2E180C-29BE-4C46-8661-B9EDDBD4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2B66E6-7396-41B0-A9F8-058AB145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4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0D49A-C1BA-4740-B153-DBD09687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7D4468-321D-464A-8D9C-E4FF8FCF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2877D8-E70C-48CF-96A7-CA3203B70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656F87-839F-4902-8694-DEFE421C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44A17D-C83E-4AEF-8E08-4A3EE0202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60140F-50C3-4692-B1F0-AEFEC401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9D969B-9461-410E-8AE9-9C3B3ABF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2AE5F7-1614-4D94-B94C-4FC0E529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2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33EF1-F81A-4E07-98B7-C4EBAD41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AE6D9D-1BFF-42D7-AE0A-C58836B1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FFD779-75C7-4EBC-BC32-378E868D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CF1FD1-1881-447E-969E-F4A05385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55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B4BE8A-A135-491B-A24A-4BF83E98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ED5C41-62A2-4ADE-90AE-3B80538E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9A984A-1048-4A57-9CC6-F2816A3E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55FC1-B893-4DDE-AF3E-20C063BC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1B1535-D59D-468C-A568-8359534A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DFC1C6-8939-496F-AA47-AAF1A67A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80349C-9781-4737-8C4F-1FEB9E2E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DDF98-83E4-4EFA-BA05-A0C9F85B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362AFC-E567-4040-A406-98E62713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24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29445-6B23-478F-A89C-943B8947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53FCD9-DD08-46A4-A125-8D97B75B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F4B1A5-9A0F-48C9-9391-480183CFA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551C59-C052-4B8A-87FF-93933970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F6EA40-9E47-4866-9110-A1CF05AD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F3499D-3B08-4AF1-9A75-10A31AD7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45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1290CB-4F41-49F5-ABBA-B227854C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B2F0BA-A6E8-47C7-BFA9-FB451A0F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6EF210-FD69-4A34-8F7C-6CA0777F8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BEB-1A9D-40E7-8718-D31DDC90DAB3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326F3C-F9FF-486B-9CA2-AE54E4BFD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E166C-FFCD-4327-94FC-6655E5F09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28D6-751B-4C7F-B71C-E7CE8F804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5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02F76E-A6C5-4E87-9893-AB6597B5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3" y="146244"/>
            <a:ext cx="5092505" cy="54758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075AC1-8567-4F13-8E1D-D484971E9C3C}"/>
              </a:ext>
            </a:extLst>
          </p:cNvPr>
          <p:cNvSpPr txBox="1"/>
          <p:nvPr/>
        </p:nvSpPr>
        <p:spPr>
          <a:xfrm>
            <a:off x="0" y="5622056"/>
            <a:ext cx="584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Venere ripreso dalla Pioneer Venus nel 1979.</a:t>
            </a:r>
          </a:p>
          <a:p>
            <a:r>
              <a:rPr lang="it-IT" sz="2400" dirty="0"/>
              <a:t> E’ il pianeta che si avvicina di più alla Terra.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772AC0A-C707-4D5B-8054-1FE3E7EB1BAF}"/>
              </a:ext>
            </a:extLst>
          </p:cNvPr>
          <p:cNvSpPr/>
          <p:nvPr/>
        </p:nvSpPr>
        <p:spPr>
          <a:xfrm>
            <a:off x="5739617" y="422031"/>
            <a:ext cx="645238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Venere</a:t>
            </a: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 12.103,6 km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 4.8675×10</a:t>
            </a:r>
            <a:r>
              <a:rPr lang="it-IT" sz="2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kg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Densità 5,243 kg/dm3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Gravità 8,87 m/s2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Velocità di Fuga 10,36 km/s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+462 °c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Pressione Atmosferica 92 Bar (atmosfere)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Inclinazione dell'asse 2.64°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ORBITALI: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Periodo di Rivoluzione 224,7 giorni </a:t>
            </a: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0,615198 anni.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DISTANZA dal sole 0,723 UA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Eccentricità 0,0067. </a:t>
            </a: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Distanza media dalla Terra:</a:t>
            </a:r>
          </a:p>
          <a:p>
            <a:pPr algn="ctr"/>
            <a:r>
              <a:rPr lang="it-IT" sz="2400" b="1" dirty="0"/>
              <a:t>170,54 milioni di Km; </a:t>
            </a:r>
          </a:p>
          <a:p>
            <a:pPr algn="ctr"/>
            <a:r>
              <a:rPr lang="it-IT" sz="2400" b="1" dirty="0"/>
              <a:t>minima= 38,2; </a:t>
            </a:r>
            <a:r>
              <a:rPr lang="it-IT" sz="2400" b="1" dirty="0" err="1"/>
              <a:t>max</a:t>
            </a:r>
            <a:r>
              <a:rPr lang="it-IT" sz="2400" b="1" dirty="0"/>
              <a:t> = 261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3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361024-F35A-475B-8E52-86D164FB1716}"/>
              </a:ext>
            </a:extLst>
          </p:cNvPr>
          <p:cNvSpPr txBox="1"/>
          <p:nvPr/>
        </p:nvSpPr>
        <p:spPr>
          <a:xfrm>
            <a:off x="365760" y="436098"/>
            <a:ext cx="116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moto di rotazione di Venere è </a:t>
            </a:r>
            <a:r>
              <a:rPr lang="it-IT" sz="2400" dirty="0">
                <a:solidFill>
                  <a:srgbClr val="FF0000"/>
                </a:solidFill>
              </a:rPr>
              <a:t>retrogrado</a:t>
            </a:r>
            <a:r>
              <a:rPr lang="it-IT" sz="2400" dirty="0"/>
              <a:t> (senso orario) a differenza degli altri pianeti, tranne Urano e avviene in </a:t>
            </a:r>
            <a:r>
              <a:rPr lang="it-IT" sz="2400" dirty="0">
                <a:solidFill>
                  <a:srgbClr val="FF0000"/>
                </a:solidFill>
              </a:rPr>
              <a:t>243,69 giorni</a:t>
            </a:r>
            <a:r>
              <a:rPr lang="it-IT" sz="2400" dirty="0"/>
              <a:t>, periodo superiore a quello di rivoluzione!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659F54-F932-487E-9995-96A4474B6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7" y="1324597"/>
            <a:ext cx="9003323" cy="53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724034-BCB9-44D7-86E7-FD37C0F2E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82070"/>
            <a:ext cx="9467557" cy="66938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1C3AD5-0026-445B-93A2-97FC78AFD397}"/>
              </a:ext>
            </a:extLst>
          </p:cNvPr>
          <p:cNvSpPr txBox="1"/>
          <p:nvPr/>
        </p:nvSpPr>
        <p:spPr>
          <a:xfrm rot="10800000" flipV="1">
            <a:off x="9973993" y="2444125"/>
            <a:ext cx="150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Fasi di Venere</a:t>
            </a:r>
          </a:p>
        </p:txBody>
      </p:sp>
    </p:spTree>
    <p:extLst>
      <p:ext uri="{BB962C8B-B14F-4D97-AF65-F5344CB8AC3E}">
        <p14:creationId xmlns:p14="http://schemas.microsoft.com/office/powerpoint/2010/main" val="254251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galileo e fasi venere">
            <a:extLst>
              <a:ext uri="{FF2B5EF4-FFF2-40B4-BE49-F238E27FC236}">
                <a16:creationId xmlns:a16="http://schemas.microsoft.com/office/drawing/2014/main" id="{823AF1F4-90C9-4B65-BD70-A9F37DF8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" y="68050"/>
            <a:ext cx="8193870" cy="67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908880-6CEF-45D5-8445-9D5459BB714D}"/>
              </a:ext>
            </a:extLst>
          </p:cNvPr>
          <p:cNvSpPr txBox="1"/>
          <p:nvPr/>
        </p:nvSpPr>
        <p:spPr>
          <a:xfrm>
            <a:off x="8651631" y="2293033"/>
            <a:ext cx="3427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Disegno originale di Galileo:</a:t>
            </a:r>
          </a:p>
          <a:p>
            <a:pPr algn="ctr"/>
            <a:r>
              <a:rPr lang="it-IT" sz="2400" dirty="0"/>
              <a:t> Osservazione di Saturno, Giove, Marte e Venere con le sue fasi.</a:t>
            </a:r>
          </a:p>
          <a:p>
            <a:pPr algn="ctr"/>
            <a:r>
              <a:rPr lang="it-IT" sz="2400" dirty="0"/>
              <a:t> 1610</a:t>
            </a:r>
          </a:p>
        </p:txBody>
      </p:sp>
    </p:spTree>
    <p:extLst>
      <p:ext uri="{BB962C8B-B14F-4D97-AF65-F5344CB8AC3E}">
        <p14:creationId xmlns:p14="http://schemas.microsoft.com/office/powerpoint/2010/main" val="287496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2BF908-D895-4B94-804C-91873185A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" y="408586"/>
            <a:ext cx="11361615" cy="57412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82299-5A36-4036-AA31-7AE0186B491F}"/>
              </a:ext>
            </a:extLst>
          </p:cNvPr>
          <p:cNvSpPr txBox="1"/>
          <p:nvPr/>
        </p:nvSpPr>
        <p:spPr>
          <a:xfrm>
            <a:off x="513666" y="6260123"/>
            <a:ext cx="1106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Fasi di venere osservate al telescopio</a:t>
            </a:r>
          </a:p>
        </p:txBody>
      </p:sp>
    </p:spTree>
    <p:extLst>
      <p:ext uri="{BB962C8B-B14F-4D97-AF65-F5344CB8AC3E}">
        <p14:creationId xmlns:p14="http://schemas.microsoft.com/office/powerpoint/2010/main" val="224065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E56AF47-AD8F-4321-BCFF-50261AEAC534}"/>
              </a:ext>
            </a:extLst>
          </p:cNvPr>
          <p:cNvSpPr/>
          <p:nvPr/>
        </p:nvSpPr>
        <p:spPr>
          <a:xfrm>
            <a:off x="295422" y="295422"/>
            <a:ext cx="11493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222222"/>
                </a:solidFill>
              </a:rPr>
              <a:t>Un </a:t>
            </a:r>
            <a:r>
              <a:rPr lang="it-IT" sz="2400" b="1" dirty="0"/>
              <a:t>transito</a:t>
            </a:r>
            <a:r>
              <a:rPr lang="it-IT" sz="2400" b="1" u="sng" dirty="0"/>
              <a:t> </a:t>
            </a:r>
            <a:r>
              <a:rPr lang="it-IT" sz="2400" b="1" dirty="0">
                <a:solidFill>
                  <a:srgbClr val="222222"/>
                </a:solidFill>
              </a:rPr>
              <a:t>di </a:t>
            </a:r>
            <a:r>
              <a:rPr lang="it-IT" sz="2400" b="1" dirty="0"/>
              <a:t>Venere</a:t>
            </a:r>
            <a:r>
              <a:rPr lang="it-IT" sz="2400" dirty="0">
                <a:solidFill>
                  <a:srgbClr val="222222"/>
                </a:solidFill>
              </a:rPr>
              <a:t> viene osservato dalla Terra ogni qualvolta Venere si interpone fra il nostro pianeta e il </a:t>
            </a:r>
            <a:r>
              <a:rPr lang="it-IT" sz="2400" dirty="0">
                <a:solidFill>
                  <a:srgbClr val="0B0080"/>
                </a:solidFill>
              </a:rPr>
              <a:t>Sole</a:t>
            </a:r>
            <a:r>
              <a:rPr lang="it-IT" sz="2400" dirty="0">
                <a:solidFill>
                  <a:srgbClr val="222222"/>
                </a:solidFill>
              </a:rPr>
              <a:t> oscurandone una piccola parte del disco; durante un simile evento, un osservatore può vedere Venere come un disco nero che attraversa il disco solare. 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B6E13D-10FA-489E-96A2-48090ECEB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1550470"/>
            <a:ext cx="7038536" cy="51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DE3375-EE61-453E-BF41-D3B47AF8A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1" y="140676"/>
            <a:ext cx="10597917" cy="60772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5123A-EF77-4FF7-8FA9-CE1AC3FB1714}"/>
              </a:ext>
            </a:extLst>
          </p:cNvPr>
          <p:cNvSpPr txBox="1"/>
          <p:nvPr/>
        </p:nvSpPr>
        <p:spPr>
          <a:xfrm>
            <a:off x="797040" y="6347992"/>
            <a:ext cx="1059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Transito di Venere davanti al Sole</a:t>
            </a:r>
          </a:p>
        </p:txBody>
      </p:sp>
    </p:spTree>
    <p:extLst>
      <p:ext uri="{BB962C8B-B14F-4D97-AF65-F5344CB8AC3E}">
        <p14:creationId xmlns:p14="http://schemas.microsoft.com/office/powerpoint/2010/main" val="17280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CDFCF6-A8BE-47A1-83D4-6A01A7CF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3" y="182881"/>
            <a:ext cx="11281736" cy="57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2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228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</dc:creator>
  <cp:lastModifiedBy>Luigi</cp:lastModifiedBy>
  <cp:revision>40</cp:revision>
  <dcterms:created xsi:type="dcterms:W3CDTF">2020-03-02T15:16:48Z</dcterms:created>
  <dcterms:modified xsi:type="dcterms:W3CDTF">2020-04-15T16:29:42Z</dcterms:modified>
</cp:coreProperties>
</file>